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60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2DBFAC2-7923-4E7A-AB77-345425D19BDD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41572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E0F5368-6648-4513-893E-4F95AA774B7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3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62DEB0-0E07-4E9F-991A-C51340C0B16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0C9C3A-6F43-4F0F-A8C3-D9D932258F1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70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CC82E9-DA48-4919-9B88-9B269027935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15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E2765B-2D9D-4C1F-9B26-7D778121D49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02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D3F4B4-A129-48CB-B63B-517F66BAF00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11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CE8FCB-BBC1-4AB4-A4E8-219552CC4A4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36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9D213C-7C7E-46E4-911F-9461315A987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49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873E6D-43B9-4EF2-A66E-0EB921F3B3B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92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03A61D-2365-41BC-87DD-217C4EC94D2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9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54C88B-C6D9-4A8E-A942-2B7B67C47A6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51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4EB575-CB2A-4C85-B776-4978286BA33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96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8C1532F-DF17-4073-B871-4B733BB18B04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fr-FR" sz="5400"/>
              <a:t>Histoire des arts</a:t>
            </a:r>
          </a:p>
          <a:p>
            <a:pPr marL="0" lvl="0" indent="0" algn="ctr">
              <a:buNone/>
            </a:pPr>
            <a:r>
              <a:rPr lang="fr-FR" sz="2800"/>
              <a:t>Madame Brunet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fr-FR" sz="5400"/>
              <a:t>A) Le contexte historique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1922-1945 : Le régime fasciste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21320" y="1768680"/>
            <a:ext cx="6236640" cy="49892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600"/>
              <a:t>1939-1945 : La seconde guerre mondiale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42760" y="1768680"/>
            <a:ext cx="4793400" cy="49892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1938 : les lois raciales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728000"/>
            <a:ext cx="10008000" cy="496692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000"/>
              <a:t>1933 : camps de concentration nazis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7399" y="1337040"/>
            <a:ext cx="4386600" cy="2694960"/>
          </a:xfrm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12000" y="1224000"/>
            <a:ext cx="4465080" cy="2951999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84000" y="4231080"/>
            <a:ext cx="4336920" cy="3184920"/>
          </a:xfrm>
        </p:spPr>
      </p:pic>
      <p:pic>
        <p:nvPicPr>
          <p:cNvPr id="6" name=""/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88000" y="4375080"/>
            <a:ext cx="4543559" cy="282492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fr-FR" sz="5400"/>
              <a:t>B) Le film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« La vita è bella »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1440000"/>
            <a:ext cx="3671999" cy="2736000"/>
          </a:xfrm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40000" y="1539360"/>
            <a:ext cx="4451400" cy="2564639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56000" y="4320000"/>
            <a:ext cx="4176000" cy="3024000"/>
          </a:xfrm>
        </p:spPr>
      </p:pic>
      <p:pic>
        <p:nvPicPr>
          <p:cNvPr id="6" name=""/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88000" y="4320000"/>
            <a:ext cx="4176000" cy="3024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</Words>
  <Application>Microsoft Office PowerPoint</Application>
  <PresentationFormat>Affichage à l'écran (4:3)</PresentationFormat>
  <Paragraphs>9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Standard</vt:lpstr>
      <vt:lpstr>Présentation PowerPoint</vt:lpstr>
      <vt:lpstr>Présentation PowerPoint</vt:lpstr>
      <vt:lpstr>1922-1945 : Le régime fasciste</vt:lpstr>
      <vt:lpstr>1939-1945 : La seconde guerre mondiale</vt:lpstr>
      <vt:lpstr>1938 : les lois raciales</vt:lpstr>
      <vt:lpstr>1933 : camps de concentration nazis</vt:lpstr>
      <vt:lpstr>Présentation PowerPoint</vt:lpstr>
      <vt:lpstr>« La vita è bella 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</dc:creator>
  <cp:lastModifiedBy>christine</cp:lastModifiedBy>
  <cp:revision>5</cp:revision>
  <dcterms:created xsi:type="dcterms:W3CDTF">2015-03-14T10:56:45Z</dcterms:created>
  <dcterms:modified xsi:type="dcterms:W3CDTF">2016-01-10T17:10:03Z</dcterms:modified>
</cp:coreProperties>
</file>